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9144000" cy="5143500" type="screen16x9"/>
  <p:notesSz cx="6858000" cy="9144000"/>
  <p:embeddedFontLst>
    <p:embeddedFont>
      <p:font typeface="Catamaran Light" panose="020B0604020202020204" charset="0"/>
      <p:regular r:id="rId10"/>
      <p:bold r:id="rId11"/>
    </p:embeddedFont>
    <p:embeddedFont>
      <p:font typeface="Livvic Light" panose="020B0604020202020204" charset="0"/>
      <p:regular r:id="rId12"/>
      <p:bold r:id="rId13"/>
      <p:italic r:id="rId14"/>
      <p:boldItalic r:id="rId15"/>
    </p:embeddedFont>
    <p:embeddedFont>
      <p:font typeface="Catamaran" panose="020B0604020202020204" charset="0"/>
      <p:regular r:id="rId16"/>
      <p:bold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Catamaran Medium" panose="020B0604020202020204" charset="0"/>
      <p:regular r:id="rId22"/>
      <p:bold r:id="rId23"/>
    </p:embeddedFont>
    <p:embeddedFont>
      <p:font typeface="Livvic" panose="020B0604020202020204" charset="0"/>
      <p:regular r:id="rId24"/>
      <p:bold r:id="rId25"/>
      <p:italic r:id="rId26"/>
      <p:boldItalic r:id="rId27"/>
    </p:embeddedFont>
    <p:embeddedFont>
      <p:font typeface="Catamaran ExtraLight" panose="020B0604020202020204" charset="0"/>
      <p:regular r:id="rId28"/>
      <p:bold r:id="rId29"/>
    </p:embeddedFont>
    <p:embeddedFont>
      <p:font typeface="Roboto" panose="02000000000000000000" pitchFamily="2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CFEF7C-D5A6-4BB9-A5D4-06F7A81C93EA}">
  <a:tblStyle styleId="{AACFEF7C-D5A6-4BB9-A5D4-06F7A81C93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39157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3517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e13d9a7e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e13d9a7e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31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5969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628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158d5a3e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158d5a3ec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38528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55402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158d5a3e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158d5a3e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7222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27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60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30B07G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it.ly/33VAFh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2214590" y="0"/>
            <a:ext cx="692940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Here is where your presentation begins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ENGINEERING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PROJECT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ivvic"/>
                <a:ea typeface="Livvic"/>
                <a:cs typeface="Livvic"/>
                <a:sym typeface="Livvic"/>
              </a:rPr>
              <a:t>PROPOSAL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CONTENTS OF THIS TEMPLATE</a:t>
            </a:r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4294967295"/>
          </p:nvPr>
        </p:nvSpPr>
        <p:spPr>
          <a:xfrm flipH="1">
            <a:off x="720075" y="540000"/>
            <a:ext cx="5823600" cy="40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Here’s what you’ll find in this Slidesgo template: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/>
              <a:t>A slide structure based on a Project Proposal, which you can easily adapt to your needs. For more info on how to edit the template, please visit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/>
              </a:rPr>
              <a:t>Slidesgo</a:t>
            </a:r>
            <a:r>
              <a:rPr lang="es">
                <a:uFill>
                  <a:noFill/>
                </a:uFill>
                <a:hlinkClick r:id="rId3"/>
              </a:rPr>
              <a:t>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/>
              </a:rPr>
              <a:t>School</a:t>
            </a:r>
            <a:r>
              <a:rPr lang="es"/>
              <a:t> or read our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/>
              </a:rPr>
              <a:t>FAQs</a:t>
            </a:r>
            <a:r>
              <a:rPr lang="es"/>
              <a:t>.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/>
              <a:t>An assortment of pictures to use in the presentation can be found in the </a:t>
            </a:r>
            <a:r>
              <a:rPr lang="es" b="1">
                <a:latin typeface="Catamaran"/>
                <a:ea typeface="Catamaran"/>
                <a:cs typeface="Catamaran"/>
                <a:sym typeface="Catamaran"/>
              </a:rPr>
              <a:t>a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 action="ppaction://noaction"/>
              </a:rPr>
              <a:t>lternative resources</a:t>
            </a:r>
            <a:r>
              <a:rPr lang="es"/>
              <a:t> slide.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/>
              <a:t>A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 action="ppaction://noaction"/>
              </a:rPr>
              <a:t>credits slide</a:t>
            </a:r>
            <a:r>
              <a:rPr lang="es"/>
              <a:t>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/>
              <a:t>A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 action="ppaction://noaction"/>
              </a:rPr>
              <a:t>resources slide</a:t>
            </a:r>
            <a:r>
              <a:rPr lang="es"/>
              <a:t>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/>
              </a:rPr>
              <a:t>Instructions for use</a:t>
            </a:r>
            <a:r>
              <a:rPr lang="es"/>
              <a:t>. </a:t>
            </a:r>
            <a:endParaRPr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Catamaran Medium"/>
              <a:buAutoNum type="arabicPeriod"/>
            </a:pPr>
            <a:r>
              <a:rPr lang="es"/>
              <a:t>Final slides with: </a:t>
            </a:r>
            <a:endParaRPr/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 Light"/>
              <a:buChar char="●"/>
            </a:pPr>
            <a:r>
              <a:rPr lang="es"/>
              <a:t>The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/>
              </a:rPr>
              <a:t>fonts and colors</a:t>
            </a:r>
            <a:r>
              <a:rPr lang="es"/>
              <a:t> used in the template.</a:t>
            </a:r>
            <a:endParaRPr/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 Light"/>
              <a:buChar char="●"/>
            </a:pPr>
            <a:r>
              <a:rPr lang="es"/>
              <a:t>More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/>
              </a:rPr>
              <a:t>infographic resources</a:t>
            </a:r>
            <a:r>
              <a:rPr lang="es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ivvic Light"/>
              <a:buChar char="●"/>
            </a:pPr>
            <a:r>
              <a:rPr lang="es"/>
              <a:t>Sets of </a:t>
            </a:r>
            <a:r>
              <a:rPr lang="es" b="1"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"/>
              </a:rPr>
              <a:t>customizable icons</a:t>
            </a:r>
            <a:r>
              <a:rPr lang="es" b="1"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s"/>
              <a:t>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34" name="Google Shape;134;p25"/>
          <p:cNvSpPr/>
          <p:nvPr/>
        </p:nvSpPr>
        <p:spPr>
          <a:xfrm rot="-5400000" flipH="1">
            <a:off x="83000" y="-82950"/>
            <a:ext cx="548400" cy="71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5"/>
          <p:cNvSpPr/>
          <p:nvPr/>
        </p:nvSpPr>
        <p:spPr>
          <a:xfrm rot="-5400000" flipH="1">
            <a:off x="7474475" y="3397650"/>
            <a:ext cx="891300" cy="26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5"/>
          <p:cNvSpPr txBox="1"/>
          <p:nvPr/>
        </p:nvSpPr>
        <p:spPr>
          <a:xfrm>
            <a:off x="714350" y="4124800"/>
            <a:ext cx="6214200" cy="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dk1"/>
                </a:solidFill>
                <a:latin typeface="Catamaran ExtraLight"/>
                <a:ea typeface="Catamaran ExtraLight"/>
                <a:cs typeface="Catamaran ExtraLight"/>
                <a:sym typeface="Catamaran ExtraLight"/>
              </a:rPr>
              <a:t>You can delete this slide when you’re done editing the presentation.</a:t>
            </a:r>
            <a:endParaRPr sz="1000">
              <a:solidFill>
                <a:schemeClr val="dk1"/>
              </a:solidFill>
              <a:latin typeface="Catamaran ExtraLight"/>
              <a:ea typeface="Catamaran ExtraLight"/>
              <a:cs typeface="Catamaran ExtraLight"/>
              <a:sym typeface="Catamaran Extra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TABLE OF CONTENTS</a:t>
            </a:r>
            <a:endParaRPr sz="240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GOALS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THE PROJECT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MAJOR REQUIREMENTS</a:t>
            </a:r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SNEAK PEEK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PROJECT STAGES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you could describe the topic of the section</a:t>
            </a: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l="25616" r="25616"/>
          <a:stretch/>
        </p:blipFill>
        <p:spPr>
          <a:xfrm>
            <a:off x="5381625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OUR COMPANY</a:t>
            </a:r>
            <a:endParaRPr/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65899" y="1861100"/>
            <a:ext cx="1231550" cy="14212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ctrTitle" idx="6"/>
          </p:nvPr>
        </p:nvSpPr>
        <p:spPr>
          <a:xfrm rot="5400000">
            <a:off x="6685437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WHAT WE ARE WORKING ON</a:t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0" y="0"/>
            <a:ext cx="3607500" cy="2632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3607486" y="-25500"/>
            <a:ext cx="3607500" cy="2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0" y="2632200"/>
            <a:ext cx="3607500" cy="251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/>
          <p:nvPr/>
        </p:nvSpPr>
        <p:spPr>
          <a:xfrm>
            <a:off x="3607473" y="2632200"/>
            <a:ext cx="3607500" cy="2511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1"/>
          </p:nvPr>
        </p:nvSpPr>
        <p:spPr>
          <a:xfrm>
            <a:off x="631884" y="1410841"/>
            <a:ext cx="24807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dust, which gives the planet its reddish cast</a:t>
            </a:r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3"/>
          </p:nvPr>
        </p:nvSpPr>
        <p:spPr>
          <a:xfrm>
            <a:off x="4213664" y="1410841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Jupiter is a gas giant and the biggest planet in our Solar System. It’s the fourth-brightest object in the sky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8"/>
          <p:cNvSpPr txBox="1">
            <a:spLocks noGrp="1"/>
          </p:cNvSpPr>
          <p:nvPr>
            <p:ph type="subTitle" idx="5"/>
          </p:nvPr>
        </p:nvSpPr>
        <p:spPr>
          <a:xfrm>
            <a:off x="631884" y="3914208"/>
            <a:ext cx="24807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Yes, Saturn is the ringed one. This planet is a gas giant, and it’s composed mostly of hydrogen and helium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ctrTitle" idx="2"/>
          </p:nvPr>
        </p:nvSpPr>
        <p:spPr>
          <a:xfrm>
            <a:off x="4213664" y="842025"/>
            <a:ext cx="2697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INDUSTRIAL BUILDINGS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ctrTitle" idx="4"/>
          </p:nvPr>
        </p:nvSpPr>
        <p:spPr>
          <a:xfrm>
            <a:off x="631883" y="3331927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SUBWAY STATIONS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2" name="Google Shape;182;p28"/>
          <p:cNvSpPr txBox="1">
            <a:spLocks noGrp="1"/>
          </p:cNvSpPr>
          <p:nvPr>
            <p:ph type="ctrTitle"/>
          </p:nvPr>
        </p:nvSpPr>
        <p:spPr>
          <a:xfrm>
            <a:off x="631875" y="842025"/>
            <a:ext cx="287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ROAD BRIDGES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3" name="Google Shape;183;p28"/>
          <p:cNvSpPr txBox="1">
            <a:spLocks noGrp="1"/>
          </p:cNvSpPr>
          <p:nvPr>
            <p:ph type="ctrTitle" idx="7"/>
          </p:nvPr>
        </p:nvSpPr>
        <p:spPr>
          <a:xfrm>
            <a:off x="4213664" y="3331934"/>
            <a:ext cx="25860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THERMAL</a:t>
            </a:r>
            <a:br>
              <a:rPr lang="es"/>
            </a:br>
            <a:r>
              <a:rPr lang="es"/>
              <a:t>POWER STATIONS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subTitle" idx="8"/>
          </p:nvPr>
        </p:nvSpPr>
        <p:spPr>
          <a:xfrm>
            <a:off x="4213664" y="3914208"/>
            <a:ext cx="2586000" cy="7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hot, even hotter than Mercury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>
            <a:alphaModFix/>
          </a:blip>
          <a:srcRect r="37500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ABOUT THE PROJECT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/>
          <p:nvPr/>
        </p:nvSpPr>
        <p:spPr>
          <a:xfrm rot="5400000">
            <a:off x="-752200" y="2013850"/>
            <a:ext cx="4059900" cy="111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r="754" b="16022"/>
          <a:stretch/>
        </p:blipFill>
        <p:spPr>
          <a:xfrm>
            <a:off x="1948200" y="541750"/>
            <a:ext cx="7195801" cy="40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2"/>
          <p:cNvSpPr/>
          <p:nvPr/>
        </p:nvSpPr>
        <p:spPr>
          <a:xfrm rot="-5400000" flipH="1">
            <a:off x="3168750" y="1947125"/>
            <a:ext cx="1440300" cy="38814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32"/>
          <p:cNvSpPr txBox="1">
            <a:spLocks noGrp="1"/>
          </p:cNvSpPr>
          <p:nvPr>
            <p:ph type="ctrTitle"/>
          </p:nvPr>
        </p:nvSpPr>
        <p:spPr>
          <a:xfrm rot="-5400000">
            <a:off x="-343101" y="1759150"/>
            <a:ext cx="2888100" cy="89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NOW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3" name="Google Shape;223;p32"/>
          <p:cNvSpPr txBox="1">
            <a:spLocks noGrp="1"/>
          </p:cNvSpPr>
          <p:nvPr>
            <p:ph type="subTitle" idx="1"/>
          </p:nvPr>
        </p:nvSpPr>
        <p:spPr>
          <a:xfrm>
            <a:off x="2117847" y="3380460"/>
            <a:ext cx="29514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lt1"/>
                </a:solidFill>
              </a:rPr>
              <a:t>Mercury is the closest planet to the Sun and the smallest one in our Solar System—it’s only a bit larger than our Moon. The planet’s name has nothing to do with the liquid metal, since it was named after the Roman messenger god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503</Words>
  <Application>Microsoft Office PowerPoint</Application>
  <PresentationFormat>On-screen Show (16:9)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Catamaran Light</vt:lpstr>
      <vt:lpstr>Livvic Light</vt:lpstr>
      <vt:lpstr>Catamaran</vt:lpstr>
      <vt:lpstr>Arial</vt:lpstr>
      <vt:lpstr>Fira Sans Extra Condensed Medium</vt:lpstr>
      <vt:lpstr>Catamaran Medium</vt:lpstr>
      <vt:lpstr>Livvic</vt:lpstr>
      <vt:lpstr>Catamaran ExtraLight</vt:lpstr>
      <vt:lpstr>Roboto</vt:lpstr>
      <vt:lpstr>Engineering Project Proposal by Slidesgo</vt:lpstr>
      <vt:lpstr>ENGINEERING PROJECT PROPOSAL</vt:lpstr>
      <vt:lpstr>CONTENTS OF THIS TEMPLATE</vt:lpstr>
      <vt:lpstr>TABLE OF CONTENTS</vt:lpstr>
      <vt:lpstr>OUR COMPANY</vt:lpstr>
      <vt:lpstr>WHAT WE ARE WORKING ON</vt:lpstr>
      <vt:lpstr>ABOUT THE PROJECT</vt:lpstr>
      <vt:lpstr>NOW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PROJECT PROPOSAL</dc:title>
  <cp:lastModifiedBy>CXT CAPITAL</cp:lastModifiedBy>
  <cp:revision>3</cp:revision>
  <dcterms:modified xsi:type="dcterms:W3CDTF">2022-03-20T19:15:24Z</dcterms:modified>
</cp:coreProperties>
</file>